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3DE"/>
    <a:srgbClr val="F79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6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33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57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01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6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5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58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51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7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8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26A97-E362-4BF4-BC5F-C7DDE1D9729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3A75A-F731-4D85-9A1C-31FA2AA5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20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ctobrerose.jecollecte.curie.fr/fundraisers/gilles-baubrand?utm_campaign=institut-curie&amp;utm_content=new_action&amp;utm_medium=email-auto&amp;utm_source=kenta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BF0"/>
            </a:gs>
            <a:gs pos="74000">
              <a:srgbClr val="DFB3DE"/>
            </a:gs>
            <a:gs pos="83000">
              <a:srgbClr val="DFB3DE"/>
            </a:gs>
            <a:gs pos="100000">
              <a:srgbClr val="DFB3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18BB71A-4728-DE69-A940-99A98291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5" y="340723"/>
            <a:ext cx="1114816" cy="16459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B25635-70FC-4448-EB7A-8C3CB5B3D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762" flipH="1">
            <a:off x="5113477" y="785605"/>
            <a:ext cx="1381547" cy="222114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F2A7DFE-FB22-80A5-973F-66DA1D4B2754}"/>
              </a:ext>
            </a:extLst>
          </p:cNvPr>
          <p:cNvSpPr txBox="1"/>
          <p:nvPr/>
        </p:nvSpPr>
        <p:spPr>
          <a:xfrm>
            <a:off x="1842707" y="299811"/>
            <a:ext cx="3526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L’USML Rando soutient </a:t>
            </a:r>
          </a:p>
          <a:p>
            <a:r>
              <a:rPr lang="fr-FR" sz="3200" b="1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octobre ROSE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82E51AA-7AE6-DB09-7C10-DC904E8C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3106">
            <a:off x="435952" y="3166310"/>
            <a:ext cx="2813511" cy="187567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6AF83FE-E674-7F7B-9D51-655B4CB27CFD}"/>
              </a:ext>
            </a:extLst>
          </p:cNvPr>
          <p:cNvSpPr txBox="1"/>
          <p:nvPr/>
        </p:nvSpPr>
        <p:spPr>
          <a:xfrm>
            <a:off x="3429000" y="3183839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Venez participer à une marche semi-nocturne de 10 km le samedi 11 octobre.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D46CEB-7460-8649-1630-4D09FD37DEA4}"/>
              </a:ext>
            </a:extLst>
          </p:cNvPr>
          <p:cNvSpPr txBox="1"/>
          <p:nvPr/>
        </p:nvSpPr>
        <p:spPr>
          <a:xfrm>
            <a:off x="177148" y="2004264"/>
            <a:ext cx="445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samedi 11 et dimanche 12 octobre 2025 à Maisons-Laffitte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22D1721-4A3E-38D3-FD21-6C8595E5A29C}"/>
              </a:ext>
            </a:extLst>
          </p:cNvPr>
          <p:cNvSpPr txBox="1"/>
          <p:nvPr/>
        </p:nvSpPr>
        <p:spPr>
          <a:xfrm>
            <a:off x="3429000" y="4228459"/>
            <a:ext cx="3137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FF0000"/>
                </a:solidFill>
              </a:rPr>
              <a:t>Départ des caves du nord </a:t>
            </a:r>
            <a:r>
              <a:rPr lang="fr-FR" sz="2000" i="1" dirty="0">
                <a:solidFill>
                  <a:srgbClr val="FF0000"/>
                </a:solidFill>
              </a:rPr>
              <a:t>(bout de l’Av Albine) </a:t>
            </a:r>
            <a:r>
              <a:rPr lang="fr-FR" sz="2800" i="1" dirty="0">
                <a:solidFill>
                  <a:srgbClr val="FF0000"/>
                </a:solidFill>
              </a:rPr>
              <a:t>à 18h.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DF794E1-9294-F4E0-D1B8-1720B7578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818">
            <a:off x="3819712" y="5886037"/>
            <a:ext cx="2647573" cy="176504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541AC67-D1C0-6512-D0A2-1E1D684635C8}"/>
              </a:ext>
            </a:extLst>
          </p:cNvPr>
          <p:cNvSpPr txBox="1"/>
          <p:nvPr/>
        </p:nvSpPr>
        <p:spPr>
          <a:xfrm>
            <a:off x="177149" y="5530422"/>
            <a:ext cx="342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En famille, entre amis participez à une marche de 14km le dimanche 12 octobre.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5714296-1FE3-C9E1-39DC-FDF337BBE2DD}"/>
              </a:ext>
            </a:extLst>
          </p:cNvPr>
          <p:cNvSpPr txBox="1"/>
          <p:nvPr/>
        </p:nvSpPr>
        <p:spPr>
          <a:xfrm>
            <a:off x="54854" y="6919262"/>
            <a:ext cx="384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Départ des caves du nord (bout de l’Av Albine) à 14h.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3DDF73A-2CCC-9A87-2A7C-5507B58D6474}"/>
              </a:ext>
            </a:extLst>
          </p:cNvPr>
          <p:cNvSpPr txBox="1"/>
          <p:nvPr/>
        </p:nvSpPr>
        <p:spPr>
          <a:xfrm>
            <a:off x="256414" y="8209641"/>
            <a:ext cx="537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highlight>
                  <a:srgbClr val="FFFF00"/>
                </a:highlight>
              </a:rPr>
              <a:t>INSCRIPTION OBLIGATOIRE AU :  06 71 83 54 33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BBFCE2C-9347-99E5-8E16-813374432076}"/>
              </a:ext>
            </a:extLst>
          </p:cNvPr>
          <p:cNvSpPr txBox="1"/>
          <p:nvPr/>
        </p:nvSpPr>
        <p:spPr>
          <a:xfrm>
            <a:off x="622349" y="8602505"/>
            <a:ext cx="41281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Participation libre sous forme de don auprès de l’institut Curie :   Cliquer sur   </a:t>
            </a:r>
            <a:r>
              <a:rPr lang="fr-FR" sz="2400" b="1" i="1" dirty="0">
                <a:hlinkClick r:id="rId6"/>
              </a:rPr>
              <a:t>FAIRE UN DON</a:t>
            </a:r>
            <a:r>
              <a:rPr lang="fr-FR" sz="2400" b="1" i="1" dirty="0"/>
              <a:t>  </a:t>
            </a:r>
            <a:r>
              <a:rPr lang="fr-FR" sz="1400" b="1" i="1" dirty="0"/>
              <a:t>ou flasher le QRCODE</a:t>
            </a:r>
            <a:endParaRPr lang="fr-FR" sz="1600" b="1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56B9C89-C8AD-38C3-0401-AAA62241FB8C}"/>
              </a:ext>
            </a:extLst>
          </p:cNvPr>
          <p:cNvSpPr txBox="1"/>
          <p:nvPr/>
        </p:nvSpPr>
        <p:spPr>
          <a:xfrm>
            <a:off x="177148" y="7718720"/>
            <a:ext cx="5456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Une collation et des boisons chaudes sont prévues à la fin des marches.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CC9B48-039D-2EFC-A7AB-FE3E2035D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15" y="7969256"/>
            <a:ext cx="1833670" cy="18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68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116</Words>
  <Application>Microsoft Office PowerPoint</Application>
  <PresentationFormat>Format A4 (210 x 297 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Rounded MT 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baubrand</dc:creator>
  <cp:lastModifiedBy>Association USML</cp:lastModifiedBy>
  <cp:revision>7</cp:revision>
  <cp:lastPrinted>2025-09-29T09:10:42Z</cp:lastPrinted>
  <dcterms:created xsi:type="dcterms:W3CDTF">2025-09-22T06:35:54Z</dcterms:created>
  <dcterms:modified xsi:type="dcterms:W3CDTF">2025-09-29T09:10:52Z</dcterms:modified>
</cp:coreProperties>
</file>